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88" r:id="rId4"/>
    <p:sldId id="289" r:id="rId5"/>
    <p:sldId id="290" r:id="rId6"/>
    <p:sldId id="271" r:id="rId7"/>
    <p:sldId id="270" r:id="rId8"/>
    <p:sldId id="27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68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A9934-2B58-CE4D-93B3-8E25B95FE1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0" dirty="0"/>
              <a:t>СТОРИТЕЛЛИНГ </a:t>
            </a:r>
            <a:br>
              <a:rPr lang="ru-RU" sz="8000" dirty="0"/>
            </a:br>
            <a:r>
              <a:rPr lang="ru-RU" sz="8000" dirty="0"/>
              <a:t>от </a:t>
            </a:r>
            <a:br>
              <a:rPr lang="ru-RU" sz="8000" dirty="0"/>
            </a:br>
            <a:r>
              <a:rPr lang="ru-RU" sz="8000" dirty="0"/>
              <a:t>ХАРСКОГО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252350-B045-7040-896D-9CA829A3E7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Занятие 5</a:t>
            </a:r>
          </a:p>
        </p:txBody>
      </p:sp>
    </p:spTree>
    <p:extLst>
      <p:ext uri="{BB962C8B-B14F-4D97-AF65-F5344CB8AC3E}">
        <p14:creationId xmlns:p14="http://schemas.microsoft.com/office/powerpoint/2010/main" val="412805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План урока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Выбор масштаба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Алгоритм. Шаг 5: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будут повороты и фишки?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Правило №5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Баланс юмора и пафоса</a:t>
            </a:r>
            <a:endParaRPr lang="ru-RU" sz="3200" b="1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Инструмент №5: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Юмор, шутка, анекдот</a:t>
            </a:r>
            <a:endParaRPr lang="ru-RU" sz="3200" b="1" dirty="0"/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Домашнее задание №5: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«Распаковка ценности»</a:t>
            </a:r>
          </a:p>
        </p:txBody>
      </p:sp>
    </p:spTree>
    <p:extLst>
      <p:ext uri="{BB962C8B-B14F-4D97-AF65-F5344CB8AC3E}">
        <p14:creationId xmlns:p14="http://schemas.microsoft.com/office/powerpoint/2010/main" val="267627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Если масштаб слишком мелкий – история воспринимается как занудство, и слушатель с нетерпением ждёт завершения.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Если масштаб слишком крупный, то слушатель не успевает устанавливать причинно-следственные связи и начинает воспринимать историю как тарабарщину.</a:t>
            </a:r>
          </a:p>
          <a:p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Если слушатель заскучал – укрупняем масштаб. Если собеседник потерялся – детализируем.  </a:t>
            </a: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B71D68AE-74B0-594A-955C-B03AE9BBA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выбор масштаба</a:t>
            </a:r>
            <a:endParaRPr lang="ru-RU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163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где повороты и фишки?</a:t>
            </a:r>
            <a:b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Алгоритм. шаг №5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Слушателю нравятся повороты истории, потому что они обещают что-то новое и интересное: «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вдруг…» , «Но не тут-то было…»,  «Никто не мог предположить...».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Перипетия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означает внезапную благоприятную или неблагоприятную перемену судьбы.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Фишками могут быть: отсылки к новостям, опыту слушателей, мемам и т.п.</a:t>
            </a:r>
          </a:p>
        </p:txBody>
      </p:sp>
    </p:spTree>
    <p:extLst>
      <p:ext uri="{BB962C8B-B14F-4D97-AF65-F5344CB8AC3E}">
        <p14:creationId xmlns:p14="http://schemas.microsoft.com/office/powerpoint/2010/main" val="3902941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Баланс Юмора и пафоса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правило №5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Пафос и юмор не уживаются на одной поляне: чем больше пафоса, тем меньше юмора, и наоборот.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Пафос создаёт торжественность, важность, ощущение масштаба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от него в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еет вечностью.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Юмор даёт перспективу с уровня глаз (а не снизу вверх, как при пафосе). С юмором можно жить, дружить, общаться. Пафос же можно только слушать и поклоняться ему.</a:t>
            </a:r>
          </a:p>
          <a:p>
            <a:pPr marL="971550" lvl="1" indent="-514350">
              <a:buFont typeface="+mj-lt"/>
              <a:buAutoNum type="arabicPeriod"/>
            </a:pPr>
            <a:endParaRPr lang="ru-RU" sz="30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5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юмор, шутка, анекдот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инструмент №5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316740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Главное правило: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Сетап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описывает сцену, на которой будут происходить события, и создаёт ожидания того, чем всё завершится.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0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анчлайн</a:t>
            </a: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финал шутки, обманывающий ожидания слушателя и создающий тем самым повод для смеха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Ха, я ждал одного завершения, а оно вон как. Смешно!»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Проще начинать с интересного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панчлайна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9092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Задание №5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Распаковка ценности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я понимаю личные границы? 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Почему важна предсказуемость?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стать последовательным?</a:t>
            </a:r>
          </a:p>
          <a:p>
            <a:pPr marL="0" indent="0">
              <a:buNone/>
            </a:pP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813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C4E12E-B442-EE4C-8EB4-978E2B0956E6}"/>
              </a:ext>
            </a:extLst>
          </p:cNvPr>
          <p:cNvSpPr txBox="1"/>
          <p:nvPr/>
        </p:nvSpPr>
        <p:spPr>
          <a:xfrm>
            <a:off x="5899528" y="5016924"/>
            <a:ext cx="5244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+ 7 903 283 0510 (</a:t>
            </a:r>
            <a:r>
              <a:rPr lang="en-US" sz="3600" dirty="0"/>
              <a:t>Telegram)</a:t>
            </a:r>
            <a:endParaRPr lang="ru-RU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C62D60-A64E-E340-9A03-F78F1EE1F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690" y="4157172"/>
            <a:ext cx="2373094" cy="2365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07BEF3-4760-4D45-ACE8-4F90B6ACC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273" y="185735"/>
            <a:ext cx="2951369" cy="38681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DFE21E-8CBC-F94D-9219-7094FFEEB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08" y="185735"/>
            <a:ext cx="2989393" cy="38681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8EA975-26BD-3B49-8561-BDC52B054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1967" y="185735"/>
            <a:ext cx="3043968" cy="383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313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737</TotalTime>
  <Words>352</Words>
  <Application>Microsoft Office PowerPoint</Application>
  <PresentationFormat>Широкоэкранный</PresentationFormat>
  <Paragraphs>33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Corbel</vt:lpstr>
      <vt:lpstr>Gill Sans MT</vt:lpstr>
      <vt:lpstr>Impact</vt:lpstr>
      <vt:lpstr>Microsoft Sans Serif</vt:lpstr>
      <vt:lpstr>Times</vt:lpstr>
      <vt:lpstr>Эмблема</vt:lpstr>
      <vt:lpstr>СТОРИТЕЛЛИНГ  от  ХАРСКОГО</vt:lpstr>
      <vt:lpstr>План урока</vt:lpstr>
      <vt:lpstr>выбор масштаба</vt:lpstr>
      <vt:lpstr>где повороты и фишки? Алгоритм. шаг №5</vt:lpstr>
      <vt:lpstr>Баланс Юмора и пафоса правило №5</vt:lpstr>
      <vt:lpstr>юмор, шутка, анекдот инструмент №5</vt:lpstr>
      <vt:lpstr>Задание №5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СТОРИТЕЛЛИНГ  от  ХАРСКОГО</dc:title>
  <dc:creator>Microsoft Office User</dc:creator>
  <cp:lastModifiedBy>Анастасия Черникова</cp:lastModifiedBy>
  <cp:revision>21</cp:revision>
  <dcterms:created xsi:type="dcterms:W3CDTF">2025-06-08T07:13:11Z</dcterms:created>
  <dcterms:modified xsi:type="dcterms:W3CDTF">2025-06-18T17:38:13Z</dcterms:modified>
</cp:coreProperties>
</file>