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7" r:id="rId3"/>
    <p:sldId id="288" r:id="rId4"/>
    <p:sldId id="289" r:id="rId5"/>
    <p:sldId id="290" r:id="rId6"/>
    <p:sldId id="271" r:id="rId7"/>
    <p:sldId id="270" r:id="rId8"/>
    <p:sldId id="27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687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A9934-2B58-CE4D-93B3-8E25B95FE1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000" dirty="0"/>
              <a:t>СТОРИТЕЛЛИНГ </a:t>
            </a:r>
            <a:br>
              <a:rPr lang="ru-RU" sz="8000" dirty="0"/>
            </a:br>
            <a:r>
              <a:rPr lang="ru-RU" sz="8000" dirty="0"/>
              <a:t>от </a:t>
            </a:r>
            <a:br>
              <a:rPr lang="ru-RU" sz="8000" dirty="0"/>
            </a:br>
            <a:r>
              <a:rPr lang="ru-RU" sz="8000" dirty="0"/>
              <a:t>ХАРСКОГО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252350-B045-7040-896D-9CA829A3E7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Занятие 7</a:t>
            </a:r>
          </a:p>
        </p:txBody>
      </p:sp>
    </p:spTree>
    <p:extLst>
      <p:ext uri="{BB962C8B-B14F-4D97-AF65-F5344CB8AC3E}">
        <p14:creationId xmlns:p14="http://schemas.microsoft.com/office/powerpoint/2010/main" val="412805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План урока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Конгруэнтность.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Алгоритм. Шаг 7: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поймёшь, что сработало?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Правило №7: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Максимальная честность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Инструмент №7: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Диалоги</a:t>
            </a:r>
            <a:endParaRPr lang="ru-RU" sz="3200" b="1" dirty="0"/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Домашнее задание №7: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 тут я понял…»</a:t>
            </a:r>
          </a:p>
        </p:txBody>
      </p:sp>
    </p:spTree>
    <p:extLst>
      <p:ext uri="{BB962C8B-B14F-4D97-AF65-F5344CB8AC3E}">
        <p14:creationId xmlns:p14="http://schemas.microsoft.com/office/powerpoint/2010/main" val="267627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Конгруэнтность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– это когда вы всем своим существом передаёте одно 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непротиворечивое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сообщение.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Когда вы конгруэнтны, вам безотчётно верят.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Когда вы конгруэнтны, вы убедительны.</a:t>
            </a:r>
          </a:p>
          <a:p>
            <a:r>
              <a:rPr lang="ru-RU" sz="3200" dirty="0" err="1">
                <a:solidFill>
                  <a:schemeClr val="tx1"/>
                </a:solidFill>
                <a:latin typeface="Times" pitchFamily="2" charset="0"/>
              </a:rPr>
              <a:t>Бо́льшую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часть времени люди 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не</a:t>
            </a:r>
            <a:r>
              <a:rPr lang="en-US" sz="3200" i="1" dirty="0">
                <a:solidFill>
                  <a:schemeClr val="tx1"/>
                </a:solidFill>
                <a:latin typeface="Times" pitchFamily="2" charset="0"/>
              </a:rPr>
              <a:t> 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конгруэнтны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, потому что в один и тот же момент времени хотят разного и думают о разном.</a:t>
            </a: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B71D68AE-74B0-594A-955C-B03AE9BBA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Конгруэнтность</a:t>
            </a:r>
            <a:endParaRPr lang="ru-RU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2163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как поймёшь, что сработало?</a:t>
            </a:r>
            <a:b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Алгоритм. шаг №7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сть р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еакции слушателей в запланированных местах.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Предсказуемые вопросы.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Новое поведение, новые решения, другое отношение к предмету разговора, новые традиции.</a:t>
            </a:r>
            <a:endParaRPr lang="ru-RU" sz="32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941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Максимальная честность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правило №7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основе истории должно лежать реальное событие.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Логика события – реальная.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Мотивы участников – реальные.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Имена и другие обстоятельства можно изменить.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Детали и сопутствующие явления можно добавлять с единственной целью – для поддержания правдоподобия, а не для красоты. </a:t>
            </a:r>
          </a:p>
          <a:p>
            <a:pPr marL="971550" lvl="1" indent="-514350">
              <a:buFont typeface="+mj-lt"/>
              <a:buAutoNum type="arabicPeriod"/>
            </a:pPr>
            <a:endParaRPr lang="ru-RU" sz="30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5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Диалоги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инструмент №7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7" y="1583474"/>
            <a:ext cx="10450965" cy="48921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передаче устной речи в историях используется особая форма русского языка: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построению фразы язык будет ближе к литературному;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слова, лексика и интонация должны харак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теризовать героя;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дословный пересказ будет воспринят скорее негативно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так как</a:t>
            </a: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многое будет непонятно слушателю без контекста.</a:t>
            </a:r>
          </a:p>
        </p:txBody>
      </p:sp>
    </p:spTree>
    <p:extLst>
      <p:ext uri="{BB962C8B-B14F-4D97-AF65-F5344CB8AC3E}">
        <p14:creationId xmlns:p14="http://schemas.microsoft.com/office/powerpoint/2010/main" val="749092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Задание №7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тут я понял…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Как вы стали внимательным? 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Как вы полюбили луковый суп?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Как вы решили поменять профессию?</a:t>
            </a:r>
          </a:p>
        </p:txBody>
      </p:sp>
    </p:spTree>
    <p:extLst>
      <p:ext uri="{BB962C8B-B14F-4D97-AF65-F5344CB8AC3E}">
        <p14:creationId xmlns:p14="http://schemas.microsoft.com/office/powerpoint/2010/main" val="2428813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AC4E12E-B442-EE4C-8EB4-978E2B0956E6}"/>
              </a:ext>
            </a:extLst>
          </p:cNvPr>
          <p:cNvSpPr txBox="1"/>
          <p:nvPr/>
        </p:nvSpPr>
        <p:spPr>
          <a:xfrm>
            <a:off x="5899528" y="5016924"/>
            <a:ext cx="52441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+ 7 903 283 0510 (</a:t>
            </a:r>
            <a:r>
              <a:rPr lang="en-US" sz="3600" dirty="0"/>
              <a:t>Telegram)</a:t>
            </a:r>
            <a:endParaRPr lang="ru-RU" sz="3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CC62D60-A64E-E340-9A03-F78F1EE1F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690" y="4157172"/>
            <a:ext cx="2373094" cy="2365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207BEF3-4760-4D45-ACE8-4F90B6ACC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273" y="185735"/>
            <a:ext cx="2951369" cy="38681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DFE21E-8CBC-F94D-9219-7094FFEEB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08" y="185735"/>
            <a:ext cx="2989393" cy="38681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8EA975-26BD-3B49-8561-BDC52B054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1967" y="185735"/>
            <a:ext cx="3043968" cy="383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51313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775</TotalTime>
  <Words>278</Words>
  <Application>Microsoft Office PowerPoint</Application>
  <PresentationFormat>Широкоэкранный</PresentationFormat>
  <Paragraphs>36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Corbel</vt:lpstr>
      <vt:lpstr>Gill Sans MT</vt:lpstr>
      <vt:lpstr>Impact</vt:lpstr>
      <vt:lpstr>Microsoft Sans Serif</vt:lpstr>
      <vt:lpstr>Times</vt:lpstr>
      <vt:lpstr>Эмблема</vt:lpstr>
      <vt:lpstr>СТОРИТЕЛЛИНГ  от  ХАРСКОГО</vt:lpstr>
      <vt:lpstr>План урока</vt:lpstr>
      <vt:lpstr>Конгруэнтность</vt:lpstr>
      <vt:lpstr>как поймёшь, что сработало? Алгоритм. шаг №7</vt:lpstr>
      <vt:lpstr>Максимальная честность правило №7</vt:lpstr>
      <vt:lpstr>Диалоги инструмент №7</vt:lpstr>
      <vt:lpstr>Задание №7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СТОРИТЕЛЛИНГ  от  ХАРСКОГО</dc:title>
  <dc:creator>Microsoft Office User</dc:creator>
  <cp:lastModifiedBy>Анастасия Черникова</cp:lastModifiedBy>
  <cp:revision>22</cp:revision>
  <dcterms:created xsi:type="dcterms:W3CDTF">2025-06-08T07:13:11Z</dcterms:created>
  <dcterms:modified xsi:type="dcterms:W3CDTF">2025-06-18T18:13:08Z</dcterms:modified>
</cp:coreProperties>
</file>